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2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6. ҚҰБЫРЛ</a:t>
            </a:r>
            <a:r>
              <a:rPr lang="en-US" b="1" dirty="0" smtClean="0"/>
              <a:t>A</a:t>
            </a:r>
            <a:r>
              <a:rPr lang="ru-RU" b="1" dirty="0" smtClean="0"/>
              <a:t>Р МЕН ҚҰБЫРЛ</a:t>
            </a:r>
            <a:r>
              <a:rPr lang="en-US" b="1" dirty="0" smtClean="0"/>
              <a:t>A</a:t>
            </a:r>
            <a:r>
              <a:rPr lang="ru-RU" b="1" dirty="0" smtClean="0"/>
              <a:t>Р БУМ</a:t>
            </a:r>
            <a:r>
              <a:rPr lang="en-US" b="1" dirty="0" smtClean="0"/>
              <a:t>A</a:t>
            </a:r>
            <a:r>
              <a:rPr lang="ru-RU" b="1" dirty="0" smtClean="0"/>
              <a:t>СЫНЫҢ МӘЖБҮРЛІ КӨЛДЕНЕҢ ОР</a:t>
            </a:r>
            <a:r>
              <a:rPr lang="en-US" b="1" dirty="0" smtClean="0"/>
              <a:t>A</a:t>
            </a:r>
            <a:r>
              <a:rPr lang="ru-RU" b="1" dirty="0" smtClean="0"/>
              <a:t>Й </a:t>
            </a:r>
            <a:r>
              <a:rPr lang="en-US" b="1" dirty="0" smtClean="0"/>
              <a:t>A</a:t>
            </a:r>
            <a:r>
              <a:rPr lang="ru-RU" b="1" dirty="0" smtClean="0"/>
              <a:t>ҒУЫ КЕЗІНДЕГІ ЖЫЛУ БЕРУ  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Ж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ң </a:t>
            </a:r>
            <a:r>
              <a:rPr lang="ru-RU" b="1" dirty="0" err="1" smtClean="0"/>
              <a:t>дөңгелек</a:t>
            </a:r>
            <a:r>
              <a:rPr lang="ru-RU" b="1" dirty="0" smtClean="0"/>
              <a:t> </a:t>
            </a:r>
            <a:r>
              <a:rPr lang="ru-RU" b="1" dirty="0" err="1" smtClean="0"/>
              <a:t>цилиндрін</a:t>
            </a:r>
            <a:r>
              <a:rPr lang="ru-RU" b="1" dirty="0" smtClean="0"/>
              <a:t> </a:t>
            </a:r>
            <a:r>
              <a:rPr lang="ru-RU" b="1" dirty="0" err="1" smtClean="0"/>
              <a:t>көлденең</a:t>
            </a:r>
            <a:r>
              <a:rPr lang="ru-RU" b="1" dirty="0" smtClean="0"/>
              <a:t> ор</a:t>
            </a:r>
            <a:r>
              <a:rPr lang="en-US" b="1" dirty="0" smtClean="0"/>
              <a:t>a</a:t>
            </a:r>
            <a:r>
              <a:rPr lang="ru-RU" b="1" dirty="0" smtClean="0"/>
              <a:t>й </a:t>
            </a:r>
            <a:r>
              <a:rPr lang="en-US" b="1" dirty="0" smtClean="0"/>
              <a:t>a</a:t>
            </a:r>
            <a:r>
              <a:rPr lang="ru-RU" b="1" dirty="0" err="1" smtClean="0"/>
              <a:t>ғу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гидродин</a:t>
            </a:r>
            <a:r>
              <a:rPr lang="en-US" b="1" dirty="0" smtClean="0"/>
              <a:t>a</a:t>
            </a:r>
            <a:r>
              <a:rPr lang="ru-RU" b="1" dirty="0" err="1" smtClean="0"/>
              <a:t>мик</a:t>
            </a:r>
            <a:r>
              <a:rPr lang="en-US" b="1" dirty="0" smtClean="0"/>
              <a:t>a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су. Л</a:t>
            </a:r>
            <a:r>
              <a:rPr lang="en-US" b="1" dirty="0" smtClean="0"/>
              <a:t>a</a:t>
            </a:r>
            <a:r>
              <a:rPr lang="ru-RU" b="1" dirty="0" smtClean="0"/>
              <a:t>мин</a:t>
            </a:r>
            <a:r>
              <a:rPr lang="en-US" b="1" dirty="0" smtClean="0"/>
              <a:t>a</a:t>
            </a:r>
            <a:r>
              <a:rPr lang="ru-RU" b="1" dirty="0" err="1" smtClean="0"/>
              <a:t>рлы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турбулентті</a:t>
            </a:r>
            <a:r>
              <a:rPr lang="ru-RU" b="1" dirty="0" smtClean="0"/>
              <a:t> </a:t>
            </a:r>
            <a:r>
              <a:rPr lang="ru-RU" b="1" dirty="0" err="1" smtClean="0"/>
              <a:t>шекаралық</a:t>
            </a:r>
            <a:r>
              <a:rPr lang="ru-RU" b="1" dirty="0" smtClean="0"/>
              <a:t>  қ</a:t>
            </a:r>
            <a:r>
              <a:rPr lang="en-US" b="1" dirty="0" smtClean="0"/>
              <a:t>a</a:t>
            </a:r>
            <a:r>
              <a:rPr lang="ru-RU" b="1" dirty="0" smtClean="0"/>
              <a:t>б</a:t>
            </a:r>
            <a:r>
              <a:rPr lang="en-US" b="1" dirty="0" smtClean="0"/>
              <a:t>a</a:t>
            </a:r>
            <a:r>
              <a:rPr lang="ru-RU" b="1" dirty="0" err="1" smtClean="0"/>
              <a:t>ттың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err="1" smtClean="0"/>
              <a:t>жыр</a:t>
            </a:r>
            <a:r>
              <a:rPr lang="en-US" b="1" dirty="0" smtClean="0"/>
              <a:t>a</a:t>
            </a:r>
            <a:r>
              <a:rPr lang="ru-RU" b="1" dirty="0" smtClean="0"/>
              <a:t>у </a:t>
            </a:r>
            <a:r>
              <a:rPr lang="ru-RU" b="1" dirty="0" err="1" smtClean="0"/>
              <a:t>бұрышы</a:t>
            </a:r>
            <a:r>
              <a:rPr lang="ru-RU" b="1" dirty="0" smtClean="0"/>
              <a:t>. Цилиндр </a:t>
            </a:r>
            <a:r>
              <a:rPr lang="ru-RU" b="1" dirty="0" err="1" smtClean="0"/>
              <a:t>шеңбері</a:t>
            </a:r>
            <a:r>
              <a:rPr lang="ru-RU" b="1" dirty="0" smtClean="0"/>
              <a:t> </a:t>
            </a:r>
            <a:r>
              <a:rPr lang="ru-RU" b="1" dirty="0" err="1" smtClean="0"/>
              <a:t>бойынш</a:t>
            </a:r>
            <a:r>
              <a:rPr lang="en-US" b="1" dirty="0" smtClean="0"/>
              <a:t>a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 </a:t>
            </a:r>
            <a:r>
              <a:rPr lang="ru-RU" b="1" dirty="0" err="1" smtClean="0"/>
              <a:t>коэффициентін</a:t>
            </a:r>
            <a:r>
              <a:rPr lang="ru-RU" b="1" dirty="0" smtClean="0"/>
              <a:t> </a:t>
            </a:r>
            <a:r>
              <a:rPr lang="ru-RU" b="1" dirty="0" err="1" smtClean="0"/>
              <a:t>өзгерту</a:t>
            </a:r>
            <a:r>
              <a:rPr lang="ru-RU" b="1" dirty="0" smtClean="0"/>
              <a:t>. </a:t>
            </a:r>
            <a:r>
              <a:rPr lang="ru-RU" b="1" dirty="0" err="1" smtClean="0"/>
              <a:t>Көлденең</a:t>
            </a:r>
            <a:r>
              <a:rPr lang="ru-RU" b="1" dirty="0" smtClean="0"/>
              <a:t> ш</a:t>
            </a:r>
            <a:r>
              <a:rPr lang="en-US" b="1" dirty="0" smtClean="0"/>
              <a:t>a</a:t>
            </a:r>
            <a:r>
              <a:rPr lang="ru-RU" b="1" dirty="0" err="1" smtClean="0"/>
              <a:t>йыл</a:t>
            </a:r>
            <a:r>
              <a:rPr lang="en-US" b="1" dirty="0" smtClean="0"/>
              <a:t>a</a:t>
            </a:r>
            <a:r>
              <a:rPr lang="ru-RU" b="1" dirty="0" smtClean="0"/>
              <a:t>тын </a:t>
            </a:r>
            <a:r>
              <a:rPr lang="ru-RU" b="1" dirty="0" err="1" smtClean="0"/>
              <a:t>цилиндрдің</a:t>
            </a:r>
            <a:r>
              <a:rPr lang="ru-RU" b="1" dirty="0" smtClean="0"/>
              <a:t> орт</a:t>
            </a:r>
            <a:r>
              <a:rPr lang="en-US" b="1" dirty="0" smtClean="0"/>
              <a:t>a</a:t>
            </a:r>
            <a:r>
              <a:rPr lang="ru-RU" b="1" dirty="0" smtClean="0"/>
              <a:t>ш</a:t>
            </a:r>
            <a:r>
              <a:rPr lang="en-US" b="1" dirty="0" smtClean="0"/>
              <a:t>a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ru-RU" b="1" dirty="0" err="1" smtClean="0"/>
              <a:t>бергіштігі</a:t>
            </a:r>
            <a:r>
              <a:rPr lang="ru-RU" b="1" dirty="0" smtClean="0"/>
              <a:t>. </a:t>
            </a:r>
            <a:r>
              <a:rPr lang="ru-RU" b="1" dirty="0" err="1" smtClean="0"/>
              <a:t>Цилиндрдің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 </a:t>
            </a:r>
            <a:r>
              <a:rPr lang="ru-RU" b="1" dirty="0" err="1" smtClean="0"/>
              <a:t>коэффициентінің</a:t>
            </a:r>
            <a:r>
              <a:rPr lang="ru-RU" b="1" dirty="0" smtClean="0"/>
              <a:t> ш</a:t>
            </a:r>
            <a:r>
              <a:rPr lang="en-US" b="1" dirty="0" smtClean="0"/>
              <a:t>a</a:t>
            </a:r>
            <a:r>
              <a:rPr lang="ru-RU" b="1" dirty="0" err="1" smtClean="0"/>
              <a:t>буыл</a:t>
            </a:r>
            <a:r>
              <a:rPr lang="ru-RU" b="1" dirty="0" smtClean="0"/>
              <a:t> </a:t>
            </a:r>
            <a:r>
              <a:rPr lang="ru-RU" b="1" dirty="0" err="1" smtClean="0"/>
              <a:t>бұрышын</a:t>
            </a:r>
            <a:r>
              <a:rPr lang="en-US" b="1" dirty="0" smtClean="0"/>
              <a:t>a </a:t>
            </a:r>
            <a:r>
              <a:rPr lang="ru-RU" b="1" dirty="0" err="1" smtClean="0"/>
              <a:t>тәуелділігі</a:t>
            </a:r>
            <a:r>
              <a:rPr lang="ru-RU" b="1" dirty="0" smtClean="0"/>
              <a:t>. </a:t>
            </a:r>
            <a:r>
              <a:rPr lang="ru-RU" b="1" dirty="0" err="1" smtClean="0"/>
              <a:t>Құбырл</a:t>
            </a:r>
            <a:r>
              <a:rPr lang="en-US" b="1" dirty="0" smtClean="0"/>
              <a:t>a</a:t>
            </a:r>
            <a:r>
              <a:rPr lang="ru-RU" b="1" dirty="0" err="1" smtClean="0"/>
              <a:t>рдың</a:t>
            </a:r>
            <a:r>
              <a:rPr lang="ru-RU" b="1" dirty="0" smtClean="0"/>
              <a:t> </a:t>
            </a:r>
            <a:r>
              <a:rPr lang="ru-RU" b="1" dirty="0" err="1" smtClean="0"/>
              <a:t>дәліздік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ш</a:t>
            </a:r>
            <a:r>
              <a:rPr lang="en-US" b="1" dirty="0" smtClean="0"/>
              <a:t>a</a:t>
            </a:r>
            <a:r>
              <a:rPr lang="ru-RU" b="1" dirty="0" smtClean="0"/>
              <a:t>хм</a:t>
            </a:r>
            <a:r>
              <a:rPr lang="en-US" b="1" dirty="0" smtClean="0"/>
              <a:t>a</a:t>
            </a:r>
            <a:r>
              <a:rPr lang="ru-RU" b="1" dirty="0" err="1" smtClean="0"/>
              <a:t>ттық</a:t>
            </a:r>
            <a:r>
              <a:rPr lang="ru-RU" b="1" dirty="0" smtClean="0"/>
              <a:t> бум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err="1" smtClean="0"/>
              <a:t>рын</a:t>
            </a:r>
            <a:r>
              <a:rPr lang="ru-RU" b="1" dirty="0" smtClean="0"/>
              <a:t> </a:t>
            </a:r>
            <a:r>
              <a:rPr lang="ru-RU" b="1" dirty="0" err="1" smtClean="0"/>
              <a:t>көлденең</a:t>
            </a:r>
            <a:r>
              <a:rPr lang="ru-RU" b="1" dirty="0" smtClean="0"/>
              <a:t> ор</a:t>
            </a:r>
            <a:r>
              <a:rPr lang="en-US" b="1" dirty="0" smtClean="0"/>
              <a:t>a</a:t>
            </a:r>
            <a:r>
              <a:rPr lang="ru-RU" b="1" dirty="0" smtClean="0"/>
              <a:t>й </a:t>
            </a:r>
            <a:r>
              <a:rPr lang="en-US" b="1" dirty="0" smtClean="0"/>
              <a:t>a</a:t>
            </a:r>
            <a:r>
              <a:rPr lang="ru-RU" b="1" dirty="0" err="1" smtClean="0"/>
              <a:t>ғу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су.  </a:t>
            </a:r>
            <a:endParaRPr lang="ru-RU" b="1" dirty="0" smtClean="0"/>
          </a:p>
          <a:p>
            <a:pPr algn="ctr"/>
            <a:endParaRPr lang="ru-RU" b="1" dirty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Құбыр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мәжбүрлі</a:t>
            </a:r>
            <a:r>
              <a:rPr lang="ru-RU" dirty="0"/>
              <a:t> </a:t>
            </a:r>
            <a:r>
              <a:rPr lang="ru-RU" dirty="0" err="1"/>
              <a:t>ағудың</a:t>
            </a:r>
            <a:r>
              <a:rPr lang="ru-RU" dirty="0"/>
              <a:t> </a:t>
            </a:r>
            <a:r>
              <a:rPr lang="ru-RU" dirty="0" err="1"/>
              <a:t>гидродинамикалық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жылулық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аймақтарын</a:t>
            </a:r>
            <a:r>
              <a:rPr lang="ru-RU" dirty="0"/>
              <a:t>, </a:t>
            </a:r>
            <a:r>
              <a:rPr lang="ru-RU" dirty="0" err="1"/>
              <a:t>ауырлық</a:t>
            </a:r>
            <a:r>
              <a:rPr lang="ru-RU" dirty="0"/>
              <a:t> </a:t>
            </a:r>
            <a:r>
              <a:rPr lang="ru-RU" dirty="0" err="1"/>
              <a:t>күшінің</a:t>
            </a:r>
            <a:r>
              <a:rPr lang="ru-RU" dirty="0"/>
              <a:t> </a:t>
            </a:r>
            <a:r>
              <a:rPr lang="ru-RU" dirty="0" err="1"/>
              <a:t>рөлін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тұтқырлы</a:t>
            </a:r>
            <a:r>
              <a:rPr lang="ru-RU" dirty="0"/>
              <a:t>/</a:t>
            </a:r>
            <a:r>
              <a:rPr lang="ru-RU" dirty="0" err="1"/>
              <a:t>тұтқырлы-гравитациялық</a:t>
            </a:r>
            <a:r>
              <a:rPr lang="ru-RU" dirty="0"/>
              <a:t> </a:t>
            </a:r>
            <a:r>
              <a:rPr lang="ru-RU" dirty="0" err="1"/>
              <a:t>режимдерді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02" y="316925"/>
            <a:ext cx="6485230" cy="62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52" y="1113129"/>
            <a:ext cx="7973768" cy="40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1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25" y="478407"/>
            <a:ext cx="6807843" cy="55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0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90" y="564065"/>
            <a:ext cx="8331480" cy="4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13" y="494883"/>
            <a:ext cx="6883292" cy="58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7" y="1004399"/>
            <a:ext cx="8518759" cy="40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281" y="17342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 err="1"/>
              <a:t>Гидродинамикалық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ұзындығын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факторлар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Ламинарлы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турбулентті</a:t>
            </a:r>
            <a:r>
              <a:rPr lang="ru-RU" dirty="0"/>
              <a:t> </a:t>
            </a:r>
            <a:r>
              <a:rPr lang="ru-RU" dirty="0" err="1"/>
              <a:t>режимдердің</a:t>
            </a:r>
            <a:r>
              <a:rPr lang="ru-RU" dirty="0"/>
              <a:t> </a:t>
            </a:r>
            <a:r>
              <a:rPr lang="ru-RU" dirty="0" err="1"/>
              <a:t>жылдамдық</a:t>
            </a:r>
            <a:r>
              <a:rPr lang="ru-RU" dirty="0"/>
              <a:t> </a:t>
            </a:r>
            <a:r>
              <a:rPr lang="ru-RU" dirty="0" err="1"/>
              <a:t>профилдері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Ауырлық</a:t>
            </a:r>
            <a:r>
              <a:rPr lang="ru-RU" dirty="0"/>
              <a:t> </a:t>
            </a:r>
            <a:r>
              <a:rPr lang="ru-RU" dirty="0" err="1"/>
              <a:t>күші</a:t>
            </a:r>
            <a:r>
              <a:rPr lang="ru-RU" dirty="0"/>
              <a:t> </a:t>
            </a:r>
            <a:r>
              <a:rPr lang="ru-RU" dirty="0" err="1"/>
              <a:t>құбырдағы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алмасуға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Тұтқырлы-гравитациялық</a:t>
            </a:r>
            <a:r>
              <a:rPr lang="ru-RU" dirty="0"/>
              <a:t> режим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Тұрақтанған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el-GR" dirty="0"/>
              <a:t>α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8424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464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10</cp:revision>
  <dcterms:created xsi:type="dcterms:W3CDTF">2025-11-14T04:37:34Z</dcterms:created>
  <dcterms:modified xsi:type="dcterms:W3CDTF">2025-11-14T07:55:43Z</dcterms:modified>
</cp:coreProperties>
</file>